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1887200" cy="6400800" type="custom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216" d="100"/>
          <a:sy n="216" d="100"/>
        </p:scale>
        <p:origin x="174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74A74-B3D6-F669-695E-BCCA8C2CD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631825"/>
            <a:ext cx="6858000" cy="134302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EC0654-14F5-3BA4-A55F-CD355B3D1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025650"/>
            <a:ext cx="6858000" cy="931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547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78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../slideLayouts/slideLayout1.xml" Id="rId1" /><Relationship Type="http://schemas.openxmlformats.org/officeDocument/2006/relationships/image" Target="/ppt/media/image.svg" Id="Rc8e37e79938341a8" /></Relationships>
</file>

<file path=ppt/slides/slide1.xml><?xml version="1.0" encoding="utf-8"?>
<p:sld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My Shape"/>
          <p:cNvPicPr>
            <a:picLocks noChangeAspect="1"/>
          </p:cNvPicPr>
          <p:nvPr/>
        </p:nvPicPr>
        <p:blipFill>
          <a:blip r:embed="Rc8e37e79938341a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87200" cy="6400800"/>
          </a:xfrm>
          <a:prstGeom prst="rect"/>
        </p:spPr>
      </p:pic>
    </p:spTree>
    <p:extLst>
      <p:ext uri="{BB962C8B-B14F-4D97-AF65-F5344CB8AC3E}">
        <p14:creationId xmlns:p14="http://schemas.microsoft.com/office/powerpoint/2010/main" val="657341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BALKAN App</dc:creator>
  <cp:lastModifiedBy>BALKAN App</cp:lastModifiedBy>
  <cp:revision>5</cp:revision>
  <dcterms:created xsi:type="dcterms:W3CDTF">2025-05-07T06:59:04Z</dcterms:created>
  <dcterms:modified xsi:type="dcterms:W3CDTF">2025-05-13T16:01:00Z</dcterms:modified>
</cp:coreProperties>
</file>